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62" r:id="rId3"/>
    <p:sldId id="256" r:id="rId4"/>
    <p:sldId id="257" r:id="rId5"/>
    <p:sldId id="258" r:id="rId6"/>
    <p:sldId id="259" r:id="rId7"/>
    <p:sldId id="260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8B4A9-D0BA-4DB3-97A6-045FB59DD9C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6B411-02C1-48D7-9038-3B47D8052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6B411-02C1-48D7-9038-3B47D8052C3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3EF46-71A5-4F40-8822-F190BAF668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EF46-71A5-4F40-8822-F190BAF668F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9FD91-C9DC-439D-B8F8-490679E32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80608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gvnv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¤§` †gv‡k©`y¾vgvb</a:t>
            </a: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c`v_©weÄvb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yj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gv‡gbkvnx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mgvavb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1430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30cm = 0.3m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8288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=120cm = 1.2m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438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k =2200 Nm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0480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W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=?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142999" y="3733800"/>
          <a:ext cx="3048001" cy="1049867"/>
        </p:xfrm>
        <a:graphic>
          <a:graphicData uri="http://schemas.openxmlformats.org/presentationml/2006/ole">
            <p:oleObj spid="_x0000_s21507" name="Equation" r:id="rId3" imgW="1143000" imgH="393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8600" y="46482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W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- 1485 J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4" grpId="0"/>
      <p:bldP spid="5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kw³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ÿgZv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30759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MvwYwZK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mgm¨vejx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Image result for pic of spring force in phys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2590800" y="-838199"/>
            <a:ext cx="1219200" cy="6400800"/>
          </a:xfrm>
          <a:prstGeom prst="rect">
            <a:avLst/>
          </a:prstGeom>
          <a:noFill/>
        </p:spPr>
      </p:pic>
      <p:pic>
        <p:nvPicPr>
          <p:cNvPr id="5" name="Picture 4" descr="Image result for pic of spring force in phys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028700" y="2628899"/>
            <a:ext cx="1219200" cy="1600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667000" y="3124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30cm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2133601" y="3429001"/>
            <a:ext cx="457201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733800" y="3352799"/>
            <a:ext cx="4572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52600" y="3657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57800" y="20574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wkw_j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518160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w¯úªs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aªæeK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2200Nm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w¯úªswUi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Ae¯’v‡b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wefekw³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30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0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w¯úªswU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†Z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Avm‡j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w¯úªs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KZ„©K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…Z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2" name="Picture 11" descr="Image result for pic of spring force in phys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962400" y="0"/>
            <a:ext cx="1219200" cy="91440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4876800" y="38201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10cm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4191001" y="4114801"/>
            <a:ext cx="609603" cy="1018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867400" y="4114799"/>
            <a:ext cx="4572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848100" y="3313906"/>
            <a:ext cx="685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3848894" y="4075906"/>
            <a:ext cx="685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980906" y="4075906"/>
            <a:ext cx="685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96000" y="4724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1" grpId="0"/>
      <p:bldP spid="22" grpId="0"/>
      <p:bldP spid="19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mgvavb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1430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 = 30cm = 0.3m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526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k =2200 Nm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438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U =?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6482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U = 99 J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838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SutonnyMJ" pitchFamily="2" charset="0"/>
                <a:cs typeface="SutonnyMJ" pitchFamily="2" charset="0"/>
              </a:rPr>
              <a:t>1|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219200" y="3200400"/>
          <a:ext cx="2057400" cy="1275588"/>
        </p:xfrm>
        <a:graphic>
          <a:graphicData uri="http://schemas.openxmlformats.org/presentationml/2006/ole">
            <p:oleObj spid="_x0000_s22532" name="Equation" r:id="rId3" imgW="634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mgvavb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38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SutonnyMJ" pitchFamily="2" charset="0"/>
                <a:cs typeface="SutonnyMJ" pitchFamily="2" charset="0"/>
              </a:rPr>
              <a:t>2| 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130558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30cm = 0.3m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8288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438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k =2200 Nm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0480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W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=?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533400" y="3657600"/>
          <a:ext cx="3048001" cy="1049867"/>
        </p:xfrm>
        <a:graphic>
          <a:graphicData uri="http://schemas.openxmlformats.org/presentationml/2006/ole">
            <p:oleObj spid="_x0000_s23554" name="Equation" r:id="rId3" imgW="1143000" imgH="393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0" y="7620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SutonnyMJ" pitchFamily="2" charset="0"/>
                <a:cs typeface="SutonnyMJ" pitchFamily="2" charset="0"/>
              </a:rPr>
              <a:t>ms‡KvPb</a:t>
            </a:r>
            <a:r>
              <a:rPr lang="en-US" sz="2800" b="1" u="sng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800" b="1" u="sng" dirty="0" err="1" smtClean="0">
                <a:latin typeface="SutonnyMJ" pitchFamily="2" charset="0"/>
                <a:cs typeface="SutonnyMJ" pitchFamily="2" charset="0"/>
              </a:rPr>
              <a:t>wkw_‡j</a:t>
            </a:r>
            <a:r>
              <a:rPr lang="en-US" sz="2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u="sng" dirty="0" err="1" smtClean="0">
                <a:latin typeface="SutonnyMJ" pitchFamily="2" charset="0"/>
                <a:cs typeface="SutonnyMJ" pitchFamily="2" charset="0"/>
              </a:rPr>
              <a:t>Avmvi</a:t>
            </a:r>
            <a:r>
              <a:rPr lang="en-US" sz="2800" b="1" u="sng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u="sng" dirty="0" err="1" smtClean="0">
                <a:latin typeface="SutonnyMJ" pitchFamily="2" charset="0"/>
                <a:cs typeface="SutonnyMJ" pitchFamily="2" charset="0"/>
              </a:rPr>
              <a:t>ÿ‡Î</a:t>
            </a:r>
            <a:endParaRPr lang="en-US" sz="2800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457200" y="46482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W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99 J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53340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SutonnyMJ" pitchFamily="2" charset="0"/>
                <a:cs typeface="SutonnyMJ" pitchFamily="2" charset="0"/>
              </a:rPr>
              <a:t>Avevi</a:t>
            </a:r>
            <a:r>
              <a:rPr lang="en-US" sz="2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u="sng" dirty="0" err="1" smtClean="0">
                <a:latin typeface="SutonnyMJ" pitchFamily="2" charset="0"/>
                <a:cs typeface="SutonnyMJ" pitchFamily="2" charset="0"/>
              </a:rPr>
              <a:t>wkw_j</a:t>
            </a:r>
            <a:r>
              <a:rPr lang="en-US" sz="2800" b="1" u="sng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800" b="1" u="sng" dirty="0" err="1" smtClean="0">
                <a:latin typeface="SutonnyMJ" pitchFamily="2" charset="0"/>
                <a:cs typeface="SutonnyMJ" pitchFamily="2" charset="0"/>
              </a:rPr>
              <a:t>cÖmvi‡Y</a:t>
            </a:r>
            <a:r>
              <a:rPr lang="en-US" sz="2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u="sng" dirty="0" err="1" smtClean="0">
                <a:latin typeface="SutonnyMJ" pitchFamily="2" charset="0"/>
                <a:cs typeface="SutonnyMJ" pitchFamily="2" charset="0"/>
              </a:rPr>
              <a:t>Avmvi</a:t>
            </a:r>
            <a:r>
              <a:rPr lang="en-US" sz="2800" b="1" u="sng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u="sng" dirty="0" err="1" smtClean="0">
                <a:latin typeface="SutonnyMJ" pitchFamily="2" charset="0"/>
                <a:cs typeface="SutonnyMJ" pitchFamily="2" charset="0"/>
              </a:rPr>
              <a:t>ÿ‡Î</a:t>
            </a:r>
            <a:endParaRPr lang="en-US" sz="2800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573536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62585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10cm = 0.10 m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2514600" y="3962400"/>
            <a:ext cx="44958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5334000" y="1560493"/>
          <a:ext cx="3048000" cy="1049338"/>
        </p:xfrm>
        <a:graphic>
          <a:graphicData uri="http://schemas.openxmlformats.org/presentationml/2006/ole">
            <p:oleObj spid="_x0000_s23555" name="Equation" r:id="rId4" imgW="1143000" imgH="39348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181600" y="2703493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W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- 11 J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6800" y="3389293"/>
            <a:ext cx="426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myZivs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99J + (-11 J)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 = 88 J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kw³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ÿgZv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30759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MvwYwZK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mgm¨vejx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098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onkhoMJ" pitchFamily="2" charset="0"/>
                <a:cs typeface="SonkhoMJ" pitchFamily="2" charset="0"/>
              </a:rPr>
              <a:t>1|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100kg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f‡ii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e¯Íyi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fi‡eM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200kgms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MwZkw³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	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1910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onkhoMJ" pitchFamily="2" charset="0"/>
                <a:cs typeface="SonkhoMJ" pitchFamily="2" charset="0"/>
              </a:rPr>
              <a:t>2|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ivB‡d‡ji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Z³v‡K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Kej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†f`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hw` ¸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wji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5¸Y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Zvn‡j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Abyiæc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KqwU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Z³v‡K †f`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? 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kw³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ÿgZv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30759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Image result for pic of spring force in phys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962400" y="-685798"/>
            <a:ext cx="1219200" cy="9144000"/>
          </a:xfrm>
          <a:prstGeom prst="rect">
            <a:avLst/>
          </a:prstGeom>
          <a:noFill/>
        </p:spPr>
      </p:pic>
      <p:pic>
        <p:nvPicPr>
          <p:cNvPr id="5" name="Picture 4" descr="Image result for pic of spring force in phys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752600" y="1295401"/>
            <a:ext cx="1219200" cy="2743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657600" y="420266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420266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320040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15cm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312420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50cm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467100" y="3848101"/>
            <a:ext cx="685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677694" y="3847307"/>
            <a:ext cx="685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0" y="49530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w¯úªs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aªæeK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2200Nm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w¯úªswU‡K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-†Z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w¯úªs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KZ…©K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9000" y="22860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wkw_j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9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kw³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ÿgZv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0759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c~e©cvV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hvPvB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7432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w¯úªs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245114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abvZ¡K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/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FbvZ¡K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eySvq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kw³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ÿgZv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0759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w¯úªs</a:t>
            </a:r>
            <a:r>
              <a:rPr lang="en-US" sz="4400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K…Z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5908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w¯úªs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,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86050" y="2514600"/>
          <a:ext cx="3638550" cy="2971800"/>
        </p:xfrm>
        <a:graphic>
          <a:graphicData uri="http://schemas.openxmlformats.org/presentationml/2006/ole">
            <p:oleObj spid="_x0000_s2050" name="Equation" r:id="rId3" imgW="5713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95300" y="1752600"/>
          <a:ext cx="2476500" cy="1066800"/>
        </p:xfrm>
        <a:graphic>
          <a:graphicData uri="http://schemas.openxmlformats.org/presentationml/2006/ole">
            <p:oleObj spid="_x0000_s1026" name="Equation" r:id="rId3" imgW="825480" imgH="35532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57200" y="2971800"/>
          <a:ext cx="2819400" cy="1066800"/>
        </p:xfrm>
        <a:graphic>
          <a:graphicData uri="http://schemas.openxmlformats.org/presentationml/2006/ole">
            <p:oleObj spid="_x0000_s1027" name="Equation" r:id="rId4" imgW="939600" imgH="35532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57200" y="4191000"/>
          <a:ext cx="2819400" cy="1066800"/>
        </p:xfrm>
        <a:graphic>
          <a:graphicData uri="http://schemas.openxmlformats.org/presentationml/2006/ole">
            <p:oleObj spid="_x0000_s1028" name="Equation" r:id="rId5" imgW="939600" imgH="35532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33400" y="5202194"/>
          <a:ext cx="2514600" cy="1427206"/>
        </p:xfrm>
        <a:graphic>
          <a:graphicData uri="http://schemas.openxmlformats.org/presentationml/2006/ole">
            <p:oleObj spid="_x0000_s1029" name="Equation" r:id="rId6" imgW="939600" imgH="53316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547419" y="1752600"/>
          <a:ext cx="2539181" cy="1022268"/>
        </p:xfrm>
        <a:graphic>
          <a:graphicData uri="http://schemas.openxmlformats.org/presentationml/2006/ole">
            <p:oleObj spid="_x0000_s1030" name="Equation" r:id="rId7" imgW="977760" imgH="39348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470400" y="2857499"/>
          <a:ext cx="3149600" cy="1181100"/>
        </p:xfrm>
        <a:graphic>
          <a:graphicData uri="http://schemas.openxmlformats.org/presentationml/2006/ole">
            <p:oleObj spid="_x0000_s1031" name="Equation" r:id="rId8" imgW="1206360" imgH="39348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495799" y="4114800"/>
          <a:ext cx="3131575" cy="990600"/>
        </p:xfrm>
        <a:graphic>
          <a:graphicData uri="http://schemas.openxmlformats.org/presentationml/2006/ole">
            <p:oleObj spid="_x0000_s1032" name="Equation" r:id="rId9" imgW="1244520" imgH="39348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572000" y="5334000"/>
          <a:ext cx="2654710" cy="914400"/>
        </p:xfrm>
        <a:graphic>
          <a:graphicData uri="http://schemas.openxmlformats.org/presentationml/2006/ole">
            <p:oleObj spid="_x0000_s1033" name="Equation" r:id="rId10" imgW="1143000" imgH="393480" progId="Equation.3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3581400" y="1676400"/>
            <a:ext cx="762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rved Up Arrow 11"/>
          <p:cNvSpPr/>
          <p:nvPr/>
        </p:nvSpPr>
        <p:spPr>
          <a:xfrm rot="19912234">
            <a:off x="3076716" y="6125224"/>
            <a:ext cx="1569681" cy="609600"/>
          </a:xfrm>
          <a:prstGeom prst="curvedUpArrow">
            <a:avLst>
              <a:gd name="adj1" fmla="val 25000"/>
              <a:gd name="adj2" fmla="val 50000"/>
              <a:gd name="adj3" fmla="val 29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kw³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ÿgZv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830759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w¯úªs</a:t>
            </a:r>
            <a:r>
              <a:rPr lang="en-US" sz="4400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K…Z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pic of spring force in physic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1828800"/>
            <a:ext cx="1219200" cy="4267200"/>
          </a:xfrm>
          <a:prstGeom prst="rect">
            <a:avLst/>
          </a:prstGeom>
          <a:noFill/>
        </p:spPr>
      </p:pic>
      <p:pic>
        <p:nvPicPr>
          <p:cNvPr id="3" name="Picture 4" descr="Image result for pic of spring force in physic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057400"/>
            <a:ext cx="1219200" cy="2819400"/>
          </a:xfrm>
          <a:prstGeom prst="rect">
            <a:avLst/>
          </a:prstGeom>
          <a:noFill/>
        </p:spPr>
      </p:pic>
      <p:pic>
        <p:nvPicPr>
          <p:cNvPr id="4" name="Picture 4" descr="Image result for pic of spring force in physic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2133600"/>
            <a:ext cx="1219200" cy="1828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kw³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ÿgZv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830759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w¯úªs</a:t>
            </a:r>
            <a:r>
              <a:rPr lang="en-US" sz="4400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K…Z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0" y="1676400"/>
          <a:ext cx="2362200" cy="533400"/>
        </p:xfrm>
        <a:graphic>
          <a:graphicData uri="http://schemas.openxmlformats.org/presentationml/2006/ole">
            <p:oleObj spid="_x0000_s15362" name="Equation" r:id="rId5" imgW="1143000" imgH="3934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" y="4572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wkw_j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Ae¯’v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200" y="37338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ms‡KvPb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5257800"/>
            <a:ext cx="1273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cÖmviY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0" y="360622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0</a:t>
            </a:r>
            <a:endParaRPr lang="en-US" sz="32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600" y="29718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x</a:t>
            </a:r>
            <a:endParaRPr lang="en-US" sz="32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44196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x</a:t>
            </a:r>
            <a:endParaRPr lang="en-US" sz="32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0" y="5029200"/>
          <a:ext cx="2209800" cy="914400"/>
        </p:xfrm>
        <a:graphic>
          <a:graphicData uri="http://schemas.openxmlformats.org/presentationml/2006/ole">
            <p:oleObj spid="_x0000_s15365" name="Equation" r:id="rId6" imgW="787320" imgH="39348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5867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A_©vr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wkw_j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†_‡K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w¯úªs‡K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ms‡KvPb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cÖmviY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w¯úªs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KZ…©K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…Z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FbvZ¡K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8" name="Up Arrow 17"/>
          <p:cNvSpPr/>
          <p:nvPr/>
        </p:nvSpPr>
        <p:spPr>
          <a:xfrm rot="5400000">
            <a:off x="1905000" y="2895600"/>
            <a:ext cx="228600" cy="1447800"/>
          </a:xfrm>
          <a:prstGeom prst="upArrow">
            <a:avLst/>
          </a:prstGeom>
          <a:solidFill>
            <a:schemeClr val="accent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 rot="5400000">
            <a:off x="3048000" y="2438400"/>
            <a:ext cx="228600" cy="4038600"/>
          </a:xfrm>
          <a:prstGeom prst="up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  <p:bldP spid="9" grpId="2"/>
      <p:bldP spid="11" grpId="0"/>
      <p:bldP spid="12" grpId="0"/>
      <p:bldP spid="13" grpId="0"/>
      <p:bldP spid="13" grpId="1"/>
      <p:bldP spid="13" grpId="2"/>
      <p:bldP spid="14" grpId="0"/>
      <p:bldP spid="17" grpId="0"/>
      <p:bldP spid="18" grpId="0" animBg="1"/>
      <p:bldP spid="18" grpId="1" animBg="1"/>
      <p:bldP spid="18" grpId="2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pic of spring force in phys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828800"/>
            <a:ext cx="1219200" cy="4267200"/>
          </a:xfrm>
          <a:prstGeom prst="rect">
            <a:avLst/>
          </a:prstGeom>
          <a:noFill/>
        </p:spPr>
      </p:pic>
      <p:pic>
        <p:nvPicPr>
          <p:cNvPr id="3" name="Picture 4" descr="Image result for pic of spring force in phys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057400"/>
            <a:ext cx="1219200" cy="2819400"/>
          </a:xfrm>
          <a:prstGeom prst="rect">
            <a:avLst/>
          </a:prstGeom>
          <a:noFill/>
        </p:spPr>
      </p:pic>
      <p:pic>
        <p:nvPicPr>
          <p:cNvPr id="4" name="Picture 4" descr="Image result for pic of spring force in phys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133600"/>
            <a:ext cx="1219200" cy="1828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" y="4572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wkw_j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Ae¯’v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37338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ms‡KvPb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5257800"/>
            <a:ext cx="1273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cÖmviY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kw³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ÿgZv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830759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w¯úªs</a:t>
            </a:r>
            <a:r>
              <a:rPr lang="en-US" sz="4400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K…Z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2324894" y="3390900"/>
            <a:ext cx="380206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7" idx="3"/>
          </p:cNvCxnSpPr>
          <p:nvPr/>
        </p:nvCxnSpPr>
        <p:spPr>
          <a:xfrm flipV="1">
            <a:off x="2514600" y="2362994"/>
            <a:ext cx="1588" cy="3370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57400" y="3276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2800" baseline="-25000" dirty="0" smtClean="0"/>
              <a:t>s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2438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4991894" y="4239280"/>
            <a:ext cx="380206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4876800" y="3352006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48200" y="3962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4648200" y="3048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2800" baseline="-25000" dirty="0" smtClean="0"/>
              <a:t>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6" grpId="0"/>
      <p:bldP spid="17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kw³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ÿgZv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30759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w¯úªs</a:t>
            </a:r>
            <a:r>
              <a:rPr lang="en-US" sz="4400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K…Z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2" descr="Image result for pic of spring force in physi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209800"/>
            <a:ext cx="1219200" cy="1600200"/>
          </a:xfrm>
          <a:prstGeom prst="rect">
            <a:avLst/>
          </a:prstGeom>
          <a:noFill/>
        </p:spPr>
      </p:pic>
      <p:pic>
        <p:nvPicPr>
          <p:cNvPr id="5" name="Picture 4" descr="Image result for pic of spring force in physi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057400"/>
            <a:ext cx="1219200" cy="4800600"/>
          </a:xfrm>
          <a:prstGeom prst="rect">
            <a:avLst/>
          </a:prstGeom>
          <a:noFill/>
        </p:spPr>
      </p:pic>
      <p:pic>
        <p:nvPicPr>
          <p:cNvPr id="6" name="Picture 4" descr="Image result for pic of spring force in physi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2286000"/>
            <a:ext cx="1219200" cy="2590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4800" y="6044625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cÖmviY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45720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wkw_j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37338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ms‡KvPb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490162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x</a:t>
            </a:r>
            <a:endParaRPr lang="en-US" sz="32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36576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0</a:t>
            </a:r>
            <a:endParaRPr lang="en-US" sz="32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72400" y="3581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en-US" sz="32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0</a:t>
            </a:r>
            <a:endParaRPr lang="en-US" sz="32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4" descr="Image result for pic of spring force in physi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2133600"/>
            <a:ext cx="1219200" cy="25908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086600" y="44196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wkw_j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1200" y="2971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x</a:t>
            </a: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95800" y="1600200"/>
            <a:ext cx="762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0" y="1676400"/>
          <a:ext cx="2362200" cy="533400"/>
        </p:xfrm>
        <a:graphic>
          <a:graphicData uri="http://schemas.openxmlformats.org/presentationml/2006/ole">
            <p:oleObj spid="_x0000_s16386" name="Equation" r:id="rId4" imgW="1143000" imgH="393480" progId="Equation.3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4953000" y="4724400"/>
          <a:ext cx="1905000" cy="762000"/>
        </p:xfrm>
        <a:graphic>
          <a:graphicData uri="http://schemas.openxmlformats.org/presentationml/2006/ole">
            <p:oleObj spid="_x0000_s16389" name="Equation" r:id="rId5" imgW="672840" imgH="393480" progId="Equation.3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752600" y="57150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A_©vr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cÖmviY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ms‡KvPb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†_‡K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w¯úªs‡K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wkw_j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w¯úªs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KZ…©K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…Z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abvZ¡K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1295400" y="4343400"/>
            <a:ext cx="1371600" cy="2286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5791200" y="4343400"/>
            <a:ext cx="137160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8" grpId="0"/>
      <p:bldP spid="8" grpId="1"/>
      <p:bldP spid="8" grpId="2"/>
      <p:bldP spid="9" grpId="0"/>
      <p:bldP spid="10" grpId="0"/>
      <p:bldP spid="10" grpId="1"/>
      <p:bldP spid="10" grpId="2"/>
      <p:bldP spid="11" grpId="0"/>
      <p:bldP spid="11" grpId="1"/>
      <p:bldP spid="11" grpId="2"/>
      <p:bldP spid="12" grpId="0"/>
      <p:bldP spid="14" grpId="0"/>
      <p:bldP spid="15" grpId="0"/>
      <p:bldP spid="16" grpId="0" animBg="1"/>
      <p:bldP spid="23" grpId="0"/>
      <p:bldP spid="25" grpId="0" animBg="1"/>
      <p:bldP spid="25" grpId="1" animBg="1"/>
      <p:bldP spid="25" grpId="2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kw³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ÿgZv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30759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hvPvB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 descr="Image result for pic of spring force in phys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523999" y="1676400"/>
            <a:ext cx="1066801" cy="2133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0" y="32736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30cm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020094" y="3466306"/>
            <a:ext cx="685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696494" y="3390106"/>
            <a:ext cx="685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10200" y="38100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wkw_j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1" name="Picture 10" descr="Image result for pic of spring force in phys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2628900" y="1866900"/>
            <a:ext cx="990600" cy="4724400"/>
          </a:xfrm>
          <a:prstGeom prst="rect">
            <a:avLst/>
          </a:prstGeom>
          <a:noFill/>
        </p:spPr>
      </p:pic>
      <p:cxnSp>
        <p:nvCxnSpPr>
          <p:cNvPr id="12" name="Straight Arrow Connector 11"/>
          <p:cNvCxnSpPr/>
          <p:nvPr/>
        </p:nvCxnSpPr>
        <p:spPr>
          <a:xfrm>
            <a:off x="3581400" y="3427512"/>
            <a:ext cx="457200" cy="14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1"/>
          </p:cNvCxnSpPr>
          <p:nvPr/>
        </p:nvCxnSpPr>
        <p:spPr>
          <a:xfrm rot="10800000" flipV="1">
            <a:off x="2362200" y="3427512"/>
            <a:ext cx="685800" cy="14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19400" y="23108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ms‡KvPb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49530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w¯úªs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aªæeK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2200Nm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w¯úªswU‡K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-†Z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w¯úªs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KZ…©K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33600" y="2819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86200" y="3657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0" grpId="1"/>
      <p:bldP spid="10" grpId="2"/>
      <p:bldP spid="20" grpId="0"/>
      <p:bldP spid="20" grpId="1"/>
      <p:bldP spid="20" grpId="2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kw³ I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ÿgZv</a:t>
            </a:r>
            <a:endParaRPr lang="en-US" sz="44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30759"/>
            <a:ext cx="9144000" cy="76944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MvwYwZK</a:t>
            </a:r>
            <a:r>
              <a:rPr lang="en-US" sz="4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mgm¨vejx</a:t>
            </a:r>
            <a:endParaRPr lang="en-US" sz="4400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Image result for pic of spring force in phys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962400" y="-685798"/>
            <a:ext cx="1219200" cy="9144000"/>
          </a:xfrm>
          <a:prstGeom prst="rect">
            <a:avLst/>
          </a:prstGeom>
          <a:noFill/>
        </p:spPr>
      </p:pic>
      <p:pic>
        <p:nvPicPr>
          <p:cNvPr id="5" name="Picture 4" descr="Image result for pic of spring force in phys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752600" y="1295401"/>
            <a:ext cx="1219200" cy="2743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657600" y="4202669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4202669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29718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30cm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29718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90cm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467100" y="3848101"/>
            <a:ext cx="685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677694" y="3847307"/>
            <a:ext cx="685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29000" y="22860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wkw_j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9530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w¯úªs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aªæeK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2200Nm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w¯úªswU‡K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-†Z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w¯úªs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KZ…©K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2171700" y="3390900"/>
            <a:ext cx="1295400" cy="158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7" grpId="0"/>
      <p:bldP spid="8" grpId="0"/>
      <p:bldP spid="9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462</Words>
  <Application>Microsoft Office PowerPoint</Application>
  <PresentationFormat>On-screen Show (4:3)</PresentationFormat>
  <Paragraphs>106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42</cp:revision>
  <dcterms:created xsi:type="dcterms:W3CDTF">2015-09-18T01:48:48Z</dcterms:created>
  <dcterms:modified xsi:type="dcterms:W3CDTF">2016-11-19T05:24:11Z</dcterms:modified>
</cp:coreProperties>
</file>